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4687"/>
  </p:normalViewPr>
  <p:slideViewPr>
    <p:cSldViewPr snapToGrid="0" snapToObjects="1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7AC363C-94AD-4D41-9C1C-15578B057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F6C190F-0D93-3447-B027-AAD919A7D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00F0C89-874B-6448-96DD-BB045F10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CB5ECC0-3F01-C04A-BF72-11D2234B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DF7ABE8-90E1-5843-9654-EB6D1313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76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E6E51FF-7DDC-1542-A9CE-66B73155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7D9ADFB-840B-A643-B2C6-0C387CAB4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54F820-34AE-034C-8677-AE39977EC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0FEDF5F-556E-9248-BF76-0B1AF123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8FE7F7-7236-1B45-9A79-B41E54F3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15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E2CEB73-C1D2-7142-BA77-297F94166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1D05B5C-0313-E944-8272-81D84074B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1F6C13-75D7-074D-BC56-F9923FF5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4ABB67-847B-5646-A254-A1B4346C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876EDE-8C3D-6E47-9DA4-D081DB71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00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654915C-D2D0-7B4F-A529-C4A6919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7B830C-BAAB-7B4E-AD1C-3D65DA5BE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13648D1-0739-2C40-8E38-FCD01A65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9F3A6C1-D64F-7F41-A52B-48663B35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7B317-6054-064A-8623-2CA40CE3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7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982D7DE-F41A-3F4D-BB74-9F2F1DA7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044899-0DAD-FA4F-B399-28960E550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D8043D-0B9B-3447-ADD0-B43781DB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E72BBD1-B90E-104C-B4D5-4985B271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2A1573-A35C-0241-8C18-D554EA96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137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B997191-3BEC-4444-B06C-7F1E7709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E98A2B-67FE-3E45-9766-34EA4EDED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C1DC463-7A97-444C-895D-5FE6A5CFE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3554DDE-068A-784C-9FD8-821557E6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F98A76-DC11-9643-8256-D7875758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D054B29-212E-4340-A51D-62AAB319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2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AB75DC5-FEC6-D146-AB7B-8EDB9A7B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242B8F8-E6B8-2846-AB78-5430CD99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A67D7E9-8B6D-EB47-8A57-6BBD6B37C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AC41CB8-C481-A948-AA15-DEF6B3BE6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E2E74C6-89CD-C24A-A414-D68C24A86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91D8731-6A99-2B4E-B6B5-4E8A1B56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274EC46-AF7B-9744-BA81-255E5E28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2B506D9-AF35-6A4B-87E9-0B63FA6C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000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D44ABE5-4D15-3144-8FD7-5AA83B25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8116DD-5F1D-8943-A38A-8DCEEBC1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6F41998-C3D3-DF40-9611-81B00D8C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DFBAC72-DE89-B74E-AB10-A30CC1DBC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41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D577A3B-0F39-0F41-8A66-B22FE3F0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2192453-8B83-B842-945F-DFBB4543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8A6AFA8-EC51-1841-B1D1-1BAC1C75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72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62E5FC2-A539-0F42-A03A-96B5EF72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20BFD9-A192-8143-8EF6-CC4C5B60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30C555F-E02D-244B-B1BC-11792034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9DCAD9F-4161-704E-8531-DFED590E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43AAF54-E4D1-AA4E-8B5B-000D1929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5233323-FE3B-A446-AB18-9821CA70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596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901F77-6398-0140-9162-91C305D5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B897C09-7168-7E4E-BFF3-B54520FDAF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9C9DA91-09A6-4B42-8C4E-3910D18CF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D9870C6-AB6C-E040-B885-F0ECDF46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0AB574-1519-A045-A383-4ED1117C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450F6BA-E5F3-FA4B-9B2F-96E96751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160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934304C-567B-5D46-97D7-20EC56A0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6154A6F-8D35-634A-9781-9F15A3760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F67A2B-C98A-7E4A-9EBF-D8873FECF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5B2B9-1E4C-FE45-B22A-72380747AE47}" type="datetimeFigureOut">
              <a:rPr lang="tr-TR" smtClean="0"/>
              <a:t>12.03.2024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5A8D4A-C073-904B-A603-6C320B2AA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5ECF06E-EC6C-0849-B79E-8AA421BE5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D8622-491C-0544-AF64-1132A5AE21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3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EAF5243-2C73-584D-A4FC-37CC6817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0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B1A96B3-4F1E-3E4A-BB99-207A21FA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7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31D48F0-622E-6540-8B98-411E75B5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2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3EB24A71-F471-6C47-90F0-05CC1D7C3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19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382ED37-BC52-C546-B7D7-3580547B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F2F0F14-461F-1646-8627-3A9CC042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57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DDD8E4C-6678-0F4B-8749-552B5210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8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71005F-A46F-B94F-9735-EBE818E1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7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245E4C39-3352-7343-899F-6E32923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608154F-1773-4A4E-B519-301349BA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3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C0E1350-EFC5-8F48-981B-4D5DF28D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4C3BC6BE-93B6-5042-9E31-2367E45C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2973E73-7302-9C42-9E00-E542C30D2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6705E49-7EA0-5E42-A961-4A1F2F982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9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8CA5111-FC4F-6C49-B4C7-87517D70E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68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E888EA4-7760-3F45-A7F2-9E0A1EDA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6E7ACF6-723C-ED4E-82C2-C7E39744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221B50-0D49-A24D-B023-E0DB6AAEC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F07AF71-036A-EE41-8E1F-DF528088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772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1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05A7D2D8-FE86-7340-92E6-C2C79F8F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D1C235D-52B6-1A48-A0E9-6AC7CA099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6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68A426F-3830-E74E-9F08-3CA65357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61" y="0"/>
            <a:ext cx="9215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5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Geniş ekran</PresentationFormat>
  <Paragraphs>0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YUSUF ŞENTÜRK</cp:lastModifiedBy>
  <cp:revision>5</cp:revision>
  <dcterms:created xsi:type="dcterms:W3CDTF">2024-03-08T14:59:46Z</dcterms:created>
  <dcterms:modified xsi:type="dcterms:W3CDTF">2024-03-12T01:02:34Z</dcterms:modified>
</cp:coreProperties>
</file>